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Youngest Script" charset="1" panose="00000500000000000000"/>
      <p:regular r:id="rId7"/>
    </p:embeddedFont>
    <p:embeddedFont>
      <p:font typeface="Montserrat Bold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869" t="-312" r="-60869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33943" y="0"/>
            <a:ext cx="20689455" cy="15051578"/>
          </a:xfrm>
          <a:custGeom>
            <a:avLst/>
            <a:gdLst/>
            <a:ahLst/>
            <a:cxnLst/>
            <a:rect r="r" b="b" t="t" l="l"/>
            <a:pathLst>
              <a:path h="15051578" w="20689455">
                <a:moveTo>
                  <a:pt x="0" y="0"/>
                </a:moveTo>
                <a:lnTo>
                  <a:pt x="20689454" y="0"/>
                </a:lnTo>
                <a:lnTo>
                  <a:pt x="20689454" y="15051578"/>
                </a:lnTo>
                <a:lnTo>
                  <a:pt x="0" y="15051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62121">
            <a:off x="10826065" y="-4665250"/>
            <a:ext cx="23429034" cy="31352722"/>
          </a:xfrm>
          <a:custGeom>
            <a:avLst/>
            <a:gdLst/>
            <a:ahLst/>
            <a:cxnLst/>
            <a:rect r="r" b="b" t="t" l="l"/>
            <a:pathLst>
              <a:path h="31352722" w="23429034">
                <a:moveTo>
                  <a:pt x="0" y="0"/>
                </a:moveTo>
                <a:lnTo>
                  <a:pt x="23429034" y="0"/>
                </a:lnTo>
                <a:lnTo>
                  <a:pt x="23429034" y="31352722"/>
                </a:lnTo>
                <a:lnTo>
                  <a:pt x="0" y="313527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62121">
            <a:off x="20320090" y="13396408"/>
            <a:ext cx="11799193" cy="12211325"/>
          </a:xfrm>
          <a:custGeom>
            <a:avLst/>
            <a:gdLst/>
            <a:ahLst/>
            <a:cxnLst/>
            <a:rect r="r" b="b" t="t" l="l"/>
            <a:pathLst>
              <a:path h="12211325" w="11799193">
                <a:moveTo>
                  <a:pt x="0" y="0"/>
                </a:moveTo>
                <a:lnTo>
                  <a:pt x="11799193" y="0"/>
                </a:lnTo>
                <a:lnTo>
                  <a:pt x="11799193" y="12211326"/>
                </a:lnTo>
                <a:lnTo>
                  <a:pt x="0" y="122113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4845012" y="26464029"/>
            <a:ext cx="20689455" cy="15051578"/>
          </a:xfrm>
          <a:custGeom>
            <a:avLst/>
            <a:gdLst/>
            <a:ahLst/>
            <a:cxnLst/>
            <a:rect r="r" b="b" t="t" l="l"/>
            <a:pathLst>
              <a:path h="15051578" w="20689455">
                <a:moveTo>
                  <a:pt x="0" y="0"/>
                </a:moveTo>
                <a:lnTo>
                  <a:pt x="20689454" y="0"/>
                </a:lnTo>
                <a:lnTo>
                  <a:pt x="20689454" y="15051578"/>
                </a:lnTo>
                <a:lnTo>
                  <a:pt x="0" y="15051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85091" y="16003185"/>
            <a:ext cx="19007498" cy="518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76"/>
              </a:lnSpc>
            </a:pPr>
            <a:r>
              <a:rPr lang="en-US" sz="38132">
                <a:solidFill>
                  <a:srgbClr val="768145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Olivia's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499715" y="26406261"/>
            <a:ext cx="19007498" cy="518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76"/>
              </a:lnSpc>
            </a:pPr>
            <a:r>
              <a:rPr lang="en-US" sz="38132">
                <a:solidFill>
                  <a:srgbClr val="768145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85091" y="21811065"/>
            <a:ext cx="22052713" cy="518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76"/>
              </a:lnSpc>
            </a:pPr>
            <a:r>
              <a:rPr lang="en-US" sz="38132">
                <a:solidFill>
                  <a:srgbClr val="768145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Bridal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25026" y="1354193"/>
            <a:ext cx="10090974" cy="1219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61"/>
              </a:lnSpc>
            </a:pPr>
            <a:r>
              <a:rPr lang="en-US" b="true" sz="7258" spc="783">
                <a:solidFill>
                  <a:srgbClr val="7681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DAGy4rB4h20</dc:identifier>
  <dcterms:modified xsi:type="dcterms:W3CDTF">2011-08-01T06:04:30Z</dcterms:modified>
  <cp:revision>1</cp:revision>
  <dc:title>Yellow And Green Minimalist Floral Bridal Shower Welcome Flyer (30 x 40 in)</dc:title>
</cp:coreProperties>
</file>